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11.2025%20&#1075;\&#1090;&#1072;&#1073;.%20&#1080;%20&#1076;&#1080;&#1072;&#1075;&#1088;&#1072;&#1084;&#1084;&#1099;%20&#1085;&#1072;%2001.10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2325391366268626E-2"/>
                  <c:y val="4.0987532808398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2201594498060599E-3"/>
                  <c:y val="6.1768372703412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0927606599267815E-2"/>
                  <c:y val="8.32119422572178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045387337201167E-3"/>
                  <c:y val="8.3198818897637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93266986586114E-2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5771148968306578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72637083903175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2089556258546619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094527416780635E-2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6.8407963548790694E-3"/>
                  <c:y val="4.1666666666666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840796354878968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муниц.долгу'!$C$4:$M$4</c:f>
              <c:strCache>
                <c:ptCount val="11"/>
                <c:pt idx="0">
                  <c:v>на 01.01.2025 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</c:strCache>
            </c:strRef>
          </c:cat>
          <c:val>
            <c:numRef>
              <c:f>'таб. к муниц.долгу'!$C$5:$M$5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1881088"/>
        <c:axId val="32278016"/>
        <c:axId val="0"/>
      </c:bar3DChart>
      <c:catAx>
        <c:axId val="318810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 b="1">
                <a:latin typeface="Arial Narrow" pitchFamily="34" charset="0"/>
              </a:defRPr>
            </a:pPr>
            <a:endParaRPr lang="ru-RU"/>
          </a:p>
        </c:txPr>
        <c:crossAx val="32278016"/>
        <c:crosses val="autoZero"/>
        <c:auto val="1"/>
        <c:lblAlgn val="ctr"/>
        <c:lblOffset val="100"/>
        <c:noMultiLvlLbl val="0"/>
      </c:catAx>
      <c:valAx>
        <c:axId val="3227801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188108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74805397966534E-2"/>
          <c:y val="0.9418453310946584"/>
          <c:w val="0.8718494764022635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021708"/>
              </p:ext>
            </p:extLst>
          </p:nvPr>
        </p:nvGraphicFramePr>
        <p:xfrm>
          <a:off x="107505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2417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20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12</cp:revision>
  <dcterms:created xsi:type="dcterms:W3CDTF">2023-04-13T07:41:36Z</dcterms:created>
  <dcterms:modified xsi:type="dcterms:W3CDTF">2026-03-02T10:28:14Z</dcterms:modified>
</cp:coreProperties>
</file>